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 varScale="1">
        <p:scale>
          <a:sx n="86" d="100"/>
          <a:sy n="86" d="100"/>
        </p:scale>
        <p:origin x="13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822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充满魅力的会场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6519" y="-7263"/>
            <a:ext cx="4679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在冲绳举办</a:t>
            </a:r>
            <a:r>
              <a:rPr lang="en-US" altLang="zh-CN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zh-CN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的理由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http://www.civillink.net/esozai/img/pics205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286" y="3621662"/>
            <a:ext cx="647938" cy="86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/>
        </p:nvGrpSpPr>
        <p:grpSpPr>
          <a:xfrm>
            <a:off x="176826" y="1529379"/>
            <a:ext cx="4320000" cy="2412000"/>
            <a:chOff x="176826" y="1703921"/>
            <a:chExt cx="4320000" cy="2412000"/>
          </a:xfrm>
        </p:grpSpPr>
        <p:sp>
          <p:nvSpPr>
            <p:cNvPr id="10" name="正方形/長方形 9"/>
            <p:cNvSpPr/>
            <p:nvPr/>
          </p:nvSpPr>
          <p:spPr>
            <a:xfrm>
              <a:off x="176826" y="170392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zh-CN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冲绳美丽海宴会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989" y="2739446"/>
              <a:ext cx="1934763" cy="128984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87" y="2739446"/>
              <a:ext cx="1895740" cy="1267002"/>
            </a:xfrm>
            <a:prstGeom prst="rect">
              <a:avLst/>
            </a:prstGeom>
          </p:spPr>
        </p:pic>
      </p:grpSp>
      <p:sp>
        <p:nvSpPr>
          <p:cNvPr id="14" name="円/楕円 13"/>
          <p:cNvSpPr>
            <a:spLocks noChangeAspect="1"/>
          </p:cNvSpPr>
          <p:nvPr/>
        </p:nvSpPr>
        <p:spPr>
          <a:xfrm>
            <a:off x="0" y="1412776"/>
            <a:ext cx="905256" cy="90525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成行人数</a:t>
            </a:r>
            <a:r>
              <a:rPr lang="en-US" altLang="zh-CN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zh-CN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296472" y="1349841"/>
            <a:ext cx="4508032" cy="2612918"/>
            <a:chOff x="5296472" y="1592863"/>
            <a:chExt cx="4508032" cy="2612918"/>
          </a:xfrm>
        </p:grpSpPr>
        <p:sp>
          <p:nvSpPr>
            <p:cNvPr id="20" name="正方形/長方形 19"/>
            <p:cNvSpPr/>
            <p:nvPr/>
          </p:nvSpPr>
          <p:spPr>
            <a:xfrm>
              <a:off x="5484504" y="1793781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BOTANICAL MICE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882" y="2772728"/>
              <a:ext cx="1875273" cy="1253524"/>
            </a:xfrm>
            <a:prstGeom prst="rect">
              <a:avLst/>
            </a:prstGeom>
          </p:spPr>
        </p:pic>
        <p:sp>
          <p:nvSpPr>
            <p:cNvPr id="19" name="円/楕円 18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成行人数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1500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0" y="4016060"/>
            <a:ext cx="4508032" cy="2581479"/>
            <a:chOff x="5296472" y="1592863"/>
            <a:chExt cx="4508032" cy="2581479"/>
          </a:xfrm>
        </p:grpSpPr>
        <p:sp>
          <p:nvSpPr>
            <p:cNvPr id="25" name="正方形/長方形 24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餐厅船　晚宴游轮  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Moby Dick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号</a:t>
              </a:r>
              <a:endPara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円/楕円 23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成行人数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284244" y="4016060"/>
            <a:ext cx="4508032" cy="2581479"/>
            <a:chOff x="5296472" y="1592863"/>
            <a:chExt cx="4508032" cy="2581479"/>
          </a:xfrm>
        </p:grpSpPr>
        <p:sp>
          <p:nvSpPr>
            <p:cNvPr id="30" name="正方形/長方形 29"/>
            <p:cNvSpPr/>
            <p:nvPr/>
          </p:nvSpPr>
          <p:spPr>
            <a:xfrm>
              <a:off x="5484504" y="1762342"/>
              <a:ext cx="4320000" cy="2412000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GANGARA</a:t>
              </a:r>
              <a:r>
                <a:rPr lang="ja-JP" altLang="en-US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谷 </a:t>
              </a:r>
              <a:r>
                <a:rPr lang="en-US" altLang="ja-JP" sz="14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CAVE PARTY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円/楕円 28"/>
            <p:cNvSpPr>
              <a:spLocks noChangeAspect="1"/>
            </p:cNvSpPr>
            <p:nvPr/>
          </p:nvSpPr>
          <p:spPr>
            <a:xfrm>
              <a:off x="5296472" y="1592863"/>
              <a:ext cx="905256" cy="9052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成行人数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名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2" name="直線矢印コネクタ 31"/>
          <p:cNvCxnSpPr>
            <a:stCxn id="10" idx="3"/>
          </p:cNvCxnSpPr>
          <p:nvPr/>
        </p:nvCxnSpPr>
        <p:spPr>
          <a:xfrm>
            <a:off x="4496826" y="2735379"/>
            <a:ext cx="349247" cy="120600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0" idx="1"/>
          </p:cNvCxnSpPr>
          <p:nvPr/>
        </p:nvCxnSpPr>
        <p:spPr>
          <a:xfrm flipH="1">
            <a:off x="4935181" y="2756759"/>
            <a:ext cx="549323" cy="129225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5" idx="3"/>
          </p:cNvCxnSpPr>
          <p:nvPr/>
        </p:nvCxnSpPr>
        <p:spPr>
          <a:xfrm flipV="1">
            <a:off x="4508032" y="4334429"/>
            <a:ext cx="250474" cy="1057110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30" idx="1"/>
          </p:cNvCxnSpPr>
          <p:nvPr/>
        </p:nvCxnSpPr>
        <p:spPr>
          <a:xfrm flipH="1" flipV="1">
            <a:off x="4860529" y="4399833"/>
            <a:ext cx="611747" cy="991706"/>
          </a:xfrm>
          <a:prstGeom prst="straightConnector1">
            <a:avLst/>
          </a:prstGeom>
          <a:ln cap="rnd">
            <a:solidFill>
              <a:schemeClr val="accent2"/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632" y="5090795"/>
            <a:ext cx="1941641" cy="126700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6" y="5090795"/>
            <a:ext cx="1919415" cy="127961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970" y="4538798"/>
            <a:ext cx="1287071" cy="191931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693" y="5489804"/>
            <a:ext cx="2011637" cy="99693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59954" y="1880450"/>
            <a:ext cx="360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“黑潮之海”再现冲绳的海洋。以大型鱼类欢乐游动的大水槽为背景，在幻想般氛围中举办的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218693" y="1885120"/>
            <a:ext cx="3573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8500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平方米的用地内种满了冲绳特有的植物，可举办</a:t>
            </a:r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1500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名来宾规模的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280" y="2503095"/>
            <a:ext cx="1728098" cy="1271914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905138" y="4506329"/>
            <a:ext cx="3559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乘坐县内最大规模的餐厅船，以晚霞和夜景为背景，悠闲舒适地享受晚餐、表演的海上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18864" y="4530929"/>
            <a:ext cx="2330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利用正在挖掘的古代遗迹之天然钟乳石洞，独具特色的会场。可在无需防雨措施的自然环境中举办宴会和音乐会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18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Words>87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125</cp:revision>
  <dcterms:created xsi:type="dcterms:W3CDTF">2015-12-30T06:41:28Z</dcterms:created>
  <dcterms:modified xsi:type="dcterms:W3CDTF">2016-11-18T04:00:00Z</dcterms:modified>
</cp:coreProperties>
</file>